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70" r:id="rId6"/>
    <p:sldId id="271" r:id="rId7"/>
    <p:sldId id="272" r:id="rId8"/>
    <p:sldId id="260" r:id="rId9"/>
    <p:sldId id="281" r:id="rId10"/>
    <p:sldId id="276" r:id="rId11"/>
    <p:sldId id="278" r:id="rId12"/>
    <p:sldId id="277" r:id="rId13"/>
    <p:sldId id="280" r:id="rId14"/>
    <p:sldId id="279" r:id="rId15"/>
    <p:sldId id="282" r:id="rId16"/>
    <p:sldId id="273" r:id="rId17"/>
    <p:sldId id="274" r:id="rId18"/>
    <p:sldId id="27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D2D8"/>
    <a:srgbClr val="7FD7A7"/>
    <a:srgbClr val="BFBFBF"/>
    <a:srgbClr val="FFFFFF"/>
    <a:srgbClr val="A02B93"/>
    <a:srgbClr val="FFC000"/>
    <a:srgbClr val="E97132"/>
    <a:srgbClr val="4EA62D"/>
    <a:srgbClr val="F6F12B"/>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2024/9/19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9</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18</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3221</TotalTime>
  <Words>2307</Words>
  <Application>Microsoft Office PowerPoint</Application>
  <PresentationFormat>宽屏</PresentationFormat>
  <Paragraphs>563</Paragraphs>
  <Slides>18</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139</cp:revision>
  <dcterms:created xsi:type="dcterms:W3CDTF">2024-08-23T05:41:13Z</dcterms:created>
  <dcterms:modified xsi:type="dcterms:W3CDTF">2024-09-18T15:23:29Z</dcterms:modified>
</cp:coreProperties>
</file>